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CA9F5B-9178-4934-B199-E8FB3EFBF1E4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E96005-2A69-426C-889D-F72893BEE6C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Sisley-Bridge_at_Villeneuve-la-Garenne.jpg" TargetMode="External"/><Relationship Id="rId2" Type="http://schemas.openxmlformats.org/officeDocument/2006/relationships/hyperlink" Target="http://en.wikipedia.org/wiki/File:Claude_Monet,_Impression,_soleil_levant,_187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571500"/>
            <a:ext cx="74295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304800"/>
            <a:ext cx="5486400" cy="1600327"/>
          </a:xfrm>
        </p:spPr>
        <p:txBody>
          <a:bodyPr/>
          <a:lstStyle/>
          <a:p>
            <a:r>
              <a:rPr lang="en-US" dirty="0" smtClean="0"/>
              <a:t>IMPRESSIONISM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Impressionism is a 19</a:t>
            </a:r>
            <a:r>
              <a:rPr lang="en-US" baseline="30000" dirty="0" smtClean="0"/>
              <a:t>th</a:t>
            </a:r>
            <a:r>
              <a:rPr lang="en-US" dirty="0" smtClean="0"/>
              <a:t> century art movement from Paris.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74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"/>
            <a:ext cx="747712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8229600" cy="470916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Small, thin, but visible strokes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Open composition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Emphasis on accurate depiction of light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element of movement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628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709160"/>
          </a:xfrm>
        </p:spPr>
        <p:txBody>
          <a:bodyPr/>
          <a:lstStyle/>
          <a:p>
            <a:r>
              <a:rPr lang="en-US" dirty="0" smtClean="0"/>
              <a:t>Some Impressionist artists include Claude Monet, Camille Pissarro, Pierre-</a:t>
            </a:r>
            <a:r>
              <a:rPr lang="en-US" dirty="0" err="1" smtClean="0"/>
              <a:t>Auguste</a:t>
            </a:r>
            <a:r>
              <a:rPr lang="en-US" dirty="0" smtClean="0"/>
              <a:t> Renoir, and more</a:t>
            </a:r>
          </a:p>
          <a:p>
            <a:r>
              <a:rPr lang="en-US" dirty="0" smtClean="0"/>
              <a:t>Impressionism isn’t just art, there is Impressionism music and literature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829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Impact of French Impressionism 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interjection of abstraction into mainstream America art.</a:t>
            </a:r>
          </a:p>
          <a:p>
            <a:r>
              <a:rPr lang="en-US" dirty="0" smtClean="0"/>
              <a:t>Started in the eastern United States and then traveled to the </a:t>
            </a:r>
            <a:r>
              <a:rPr lang="en-US" smtClean="0"/>
              <a:t>west coast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89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hlinkClick r:id="rId2"/>
              </a:rPr>
              <a:t>http://en.wikipedia.org/wiki/File:Claude_Monet,_Impression,_soleil_levant,_</a:t>
            </a:r>
            <a:r>
              <a:rPr lang="en-US" sz="1200" dirty="0" smtClean="0">
                <a:hlinkClick r:id="rId2"/>
              </a:rPr>
              <a:t>1872.jpg</a:t>
            </a:r>
            <a:endParaRPr lang="en-US" sz="1200" dirty="0" smtClean="0"/>
          </a:p>
          <a:p>
            <a:r>
              <a:rPr lang="en-US" sz="1200" dirty="0">
                <a:hlinkClick r:id="rId3"/>
              </a:rPr>
              <a:t>http://en.wikipedia.org/wiki/File:Sisley-Bridge_at_Villeneuve-la-Garenne.jpg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852149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100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IMPRESSIONISM</vt:lpstr>
      <vt:lpstr>Characteristics</vt:lpstr>
      <vt:lpstr>PowerPoint Presentation</vt:lpstr>
      <vt:lpstr>The Impact of French Impressionism in America</vt:lpstr>
      <vt:lpstr>Citations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IMPRESSIONISM</dc:title>
  <dc:creator>PNHS Student</dc:creator>
  <cp:lastModifiedBy>PNHS Student</cp:lastModifiedBy>
  <cp:revision>7</cp:revision>
  <dcterms:created xsi:type="dcterms:W3CDTF">2012-10-01T16:32:31Z</dcterms:created>
  <dcterms:modified xsi:type="dcterms:W3CDTF">2012-10-02T17:10:29Z</dcterms:modified>
</cp:coreProperties>
</file>